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19" r:id="rId3"/>
    <p:sldId id="626" r:id="rId4"/>
    <p:sldId id="645" r:id="rId5"/>
    <p:sldId id="673" r:id="rId6"/>
    <p:sldId id="674" r:id="rId7"/>
    <p:sldId id="675" r:id="rId8"/>
    <p:sldId id="676" r:id="rId9"/>
    <p:sldId id="710" r:id="rId10"/>
    <p:sldId id="677" r:id="rId11"/>
    <p:sldId id="678" r:id="rId12"/>
    <p:sldId id="679" r:id="rId13"/>
    <p:sldId id="672" r:id="rId14"/>
    <p:sldId id="671" r:id="rId15"/>
    <p:sldId id="670" r:id="rId16"/>
    <p:sldId id="680" r:id="rId17"/>
    <p:sldId id="681" r:id="rId18"/>
    <p:sldId id="682" r:id="rId19"/>
    <p:sldId id="683" r:id="rId20"/>
    <p:sldId id="684" r:id="rId21"/>
    <p:sldId id="685" r:id="rId22"/>
    <p:sldId id="686" r:id="rId23"/>
    <p:sldId id="688" r:id="rId24"/>
    <p:sldId id="687" r:id="rId25"/>
    <p:sldId id="689" r:id="rId26"/>
    <p:sldId id="711" r:id="rId27"/>
    <p:sldId id="690" r:id="rId28"/>
    <p:sldId id="698" r:id="rId29"/>
    <p:sldId id="699" r:id="rId30"/>
    <p:sldId id="700" r:id="rId31"/>
    <p:sldId id="701" r:id="rId32"/>
    <p:sldId id="702" r:id="rId33"/>
    <p:sldId id="703" r:id="rId34"/>
    <p:sldId id="704" r:id="rId35"/>
    <p:sldId id="712" r:id="rId36"/>
    <p:sldId id="691" r:id="rId37"/>
    <p:sldId id="693" r:id="rId38"/>
    <p:sldId id="694" r:id="rId39"/>
    <p:sldId id="695" r:id="rId40"/>
    <p:sldId id="696" r:id="rId41"/>
    <p:sldId id="697" r:id="rId42"/>
    <p:sldId id="692" r:id="rId43"/>
    <p:sldId id="705" r:id="rId44"/>
    <p:sldId id="706" r:id="rId45"/>
    <p:sldId id="707" r:id="rId46"/>
    <p:sldId id="708" r:id="rId47"/>
    <p:sldId id="709" r:id="rId48"/>
    <p:sldId id="713" r:id="rId49"/>
    <p:sldId id="511" r:id="rId50"/>
    <p:sldId id="623" r:id="rId51"/>
    <p:sldId id="342" r:id="rId52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 autoAdjust="0"/>
    <p:restoredTop sz="95054" autoAdjust="0"/>
  </p:normalViewPr>
  <p:slideViewPr>
    <p:cSldViewPr snapToGrid="0" snapToObjects="1">
      <p:cViewPr varScale="1">
        <p:scale>
          <a:sx n="32" d="100"/>
          <a:sy n="32" d="100"/>
        </p:scale>
        <p:origin x="808" y="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51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assets/images/ReduxAsyncDataFlowDiagram-d97ff38a0f4da0f327163170ccc13e80.gi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uxjs/redux-thunk#injecting-a-custom-argumen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dux-devtools/lmhkpmbekcpmknklioeibfkpmmfibljd?hl=e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zalmoxisus/redux-devtools-extensio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almoxisus/redux-devtools-extension/blob/master/README.md#13-use-redux-devtools-extension-package-from-np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reduxjs/reselect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eactjs-tutorial" TargetMode="External"/><Relationship Id="rId2" Type="http://schemas.openxmlformats.org/officeDocument/2006/relationships/hyperlink" Target="https://reactjs.org/docs/getting-starte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demy.com/course/react-the-complete-guide-incl-redux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React JS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19182" y="1880578"/>
            <a:ext cx="8640007" cy="70621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Example 3: call </a:t>
            </a:r>
            <a:r>
              <a:rPr lang="en-US" sz="3800" dirty="0" err="1"/>
              <a:t>api</a:t>
            </a:r>
            <a:r>
              <a:rPr lang="en-US" sz="3800" dirty="0"/>
              <a:t> with loading hoc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733675"/>
            <a:ext cx="7111076" cy="9316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714" y="2733675"/>
            <a:ext cx="5796451" cy="93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19182" y="2566378"/>
            <a:ext cx="10415668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Example 4: Dispatch </a:t>
            </a:r>
            <a:r>
              <a:rPr lang="en-US" sz="3800" dirty="0" err="1"/>
              <a:t>Todos</a:t>
            </a:r>
            <a:r>
              <a:rPr lang="en-US" sz="3800" dirty="0"/>
              <a:t> or Error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36" y="3707792"/>
            <a:ext cx="8869282" cy="70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19182" y="2566378"/>
            <a:ext cx="12663568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Exercise 1: Redux-</a:t>
            </a:r>
            <a:r>
              <a:rPr lang="en-US" sz="3800" dirty="0" err="1"/>
              <a:t>thunk</a:t>
            </a:r>
            <a:r>
              <a:rPr lang="en-US" sz="3800" dirty="0"/>
              <a:t> – Question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68A97-A2FE-A04B-B689-BA7012E61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52" y="5611480"/>
            <a:ext cx="10332407" cy="29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19182" y="2021291"/>
            <a:ext cx="10282318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Allow dispatch </a:t>
            </a:r>
            <a:r>
              <a:rPr lang="en-US" sz="3800" dirty="0" err="1"/>
              <a:t>async</a:t>
            </a:r>
            <a:r>
              <a:rPr lang="en-US" sz="3800" dirty="0"/>
              <a:t> action (side effect)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306903"/>
            <a:ext cx="5910023" cy="2591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31" y="6191581"/>
            <a:ext cx="6424263" cy="2665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981" y="8886374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Sync action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139" y="3306902"/>
            <a:ext cx="6885804" cy="7542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064" y="3315031"/>
            <a:ext cx="6229350" cy="5753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91369" y="10900088"/>
            <a:ext cx="2363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Async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action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4562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19182" y="2021291"/>
            <a:ext cx="7275863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46" y="3160138"/>
            <a:ext cx="10207118" cy="705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1900" y="10472291"/>
            <a:ext cx="18192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3"/>
              </a:rPr>
              <a:t>https://redux.js.org/assets/images/ReduxAsyncDataFlowDiagram-d97ff38a0f4da0f327163170ccc13e80.gif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635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7256813" cy="47964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</a:t>
            </a:r>
            <a:r>
              <a:rPr lang="en-US" sz="3800" dirty="0" err="1"/>
              <a:t>Thunk</a:t>
            </a:r>
            <a:r>
              <a:rPr lang="en-US" sz="3800" dirty="0"/>
              <a:t> is a currying function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</a:t>
            </a:r>
            <a:r>
              <a:rPr lang="en-US" sz="3800" dirty="0" err="1"/>
              <a:t>params</a:t>
            </a:r>
            <a:endParaRPr lang="en-US" sz="38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dispatch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 (function)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b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getState</a:t>
            </a:r>
            <a:r>
              <a:rPr lang="en-US" sz="4000" dirty="0">
                <a:latin typeface="Times New Roman" panose="02020603050405020304" pitchFamily="18" charset="0"/>
                <a:ea typeface="MS Mincho" panose="02020609040205080304" pitchFamily="49" charset="-128"/>
              </a:rPr>
              <a:t> (function)</a:t>
            </a:r>
            <a:endParaRPr lang="en-US" sz="3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30" y="7229414"/>
            <a:ext cx="7619639" cy="49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3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6494993" cy="10245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</a:t>
            </a:r>
            <a:r>
              <a:rPr lang="en-US" sz="3800" dirty="0" err="1"/>
              <a:t>withExtraArgument</a:t>
            </a:r>
            <a:r>
              <a:rPr lang="en-US" sz="38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85" y="3886146"/>
            <a:ext cx="9005330" cy="53340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89277" y="9632607"/>
            <a:ext cx="12024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3"/>
              </a:rPr>
              <a:t>https://github.com/reduxjs/redux-thunk#injecting-a-custom-argument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679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An extension allows you to check the information of </a:t>
            </a:r>
            <a:r>
              <a:rPr lang="en-US" dirty="0" err="1"/>
              <a:t>redux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Add extension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5036865"/>
            <a:ext cx="15941011" cy="51548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6286" y="10191750"/>
            <a:ext cx="11599602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3"/>
              </a:rPr>
              <a:t>https://chrome.google.com/webstore/detail/redux-devtools/lmhkpmbekcpmknklioeibfkpmmfibljd?hl=en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20087" y="11634341"/>
            <a:ext cx="1219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Home Page: 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  <a:hlinkClick r:id="rId4"/>
              </a:rPr>
              <a:t>https://github.com/zalmoxisus/redux-devtools-extension/</a:t>
            </a:r>
            <a:endParaRPr lang="en-US" b="0" i="1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90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Setup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65" y="3334098"/>
            <a:ext cx="12986984" cy="3295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38350" y="6683312"/>
            <a:ext cx="10901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window.__REDUX_DEVTOOLS_EXTENSION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__ &amp;&amp;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window.__REDUX_DEVTOOLS_EXTENSION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__({ trace: true })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68" y="7807185"/>
            <a:ext cx="12630561" cy="40722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41056" y="11939595"/>
            <a:ext cx="3879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Open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redux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DevTools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279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Other setup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539835" y="7150388"/>
            <a:ext cx="158686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  <a:hlinkClick r:id="rId2"/>
              </a:rPr>
              <a:t>https://github.com/zalmoxisus/redux-devtools-extension/blob/master/README.md#13-use-redux-devtools-extension-package-from-npm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66479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Redux-thunk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Toolkit</a:t>
            </a:r>
          </a:p>
          <a:p>
            <a:pPr lvl="0"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63" y="5117972"/>
            <a:ext cx="9569927" cy="27114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81083" y="7973357"/>
            <a:ext cx="4440638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View store structure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850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log monitor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4326" y="9136776"/>
            <a:ext cx="4394152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View state structure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20" y="5102679"/>
            <a:ext cx="16735578" cy="37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inspector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8591550" y="7681752"/>
            <a:ext cx="4425928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View state, action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46" y="5021266"/>
            <a:ext cx="17289562" cy="24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Trace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8027832" y="9853508"/>
            <a:ext cx="689265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View where the action was taken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5197761"/>
            <a:ext cx="20826208" cy="43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Dispatch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16" y="4762500"/>
            <a:ext cx="19422977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DevTools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9897849" cy="3688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play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96100" y="7048032"/>
            <a:ext cx="102489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Lets you review the action performed on the page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86" y="5788946"/>
            <a:ext cx="16257047" cy="9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2480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46258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6076964" cy="382489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Integrated </a:t>
            </a:r>
            <a:r>
              <a:rPr lang="en-US" dirty="0" err="1"/>
              <a:t>Redux</a:t>
            </a:r>
            <a:r>
              <a:rPr lang="en-US" dirty="0"/>
              <a:t> Core, </a:t>
            </a:r>
            <a:r>
              <a:rPr lang="en-US" dirty="0" err="1"/>
              <a:t>Redux</a:t>
            </a:r>
            <a:r>
              <a:rPr lang="en-US" dirty="0"/>
              <a:t> </a:t>
            </a:r>
            <a:r>
              <a:rPr lang="en-US" dirty="0" err="1"/>
              <a:t>DevTools</a:t>
            </a:r>
            <a:r>
              <a:rPr lang="en-US" dirty="0"/>
              <a:t>, </a:t>
            </a:r>
            <a:r>
              <a:rPr lang="en-US" dirty="0" err="1"/>
              <a:t>Redux-thunk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Avoid creating too many packages similar to </a:t>
            </a:r>
            <a:r>
              <a:rPr lang="en-US" dirty="0" err="1"/>
              <a:t>Redux</a:t>
            </a:r>
            <a:r>
              <a:rPr lang="en-US" dirty="0"/>
              <a:t> core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Install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37" y="5662612"/>
            <a:ext cx="10939463" cy="5393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85323" y="11068884"/>
            <a:ext cx="4894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npm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install @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reduxjs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/toolkit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8637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12343164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1: </a:t>
            </a:r>
            <a:r>
              <a:rPr lang="en-US" dirty="0" err="1"/>
              <a:t>CreateReducer</a:t>
            </a:r>
            <a:r>
              <a:rPr lang="en-US" dirty="0"/>
              <a:t> &amp; </a:t>
            </a:r>
            <a:r>
              <a:rPr lang="en-US" dirty="0" err="1"/>
              <a:t>CreateAction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1" y="4342414"/>
            <a:ext cx="8796264" cy="3906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299" y="4342414"/>
            <a:ext cx="9118995" cy="3906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73" y="4412642"/>
            <a:ext cx="3297926" cy="3836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7752" y="8396214"/>
            <a:ext cx="2175596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Structure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5866" y="8318213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Store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17890587" y="8354900"/>
            <a:ext cx="1760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Reducers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3481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21" y="2514600"/>
            <a:ext cx="8815879" cy="8863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887" y="3309937"/>
            <a:ext cx="6367463" cy="50913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2766" y="11378067"/>
            <a:ext cx="116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Using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473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Middleware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82387" y="2156803"/>
            <a:ext cx="14400563" cy="99780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Is an intermediate layer between Reducer and dispatch Action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Example: write log, condition checking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Handle asynchronous actions and side effects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sz="3800" dirty="0"/>
              <a:t>redux-thunk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sz="3800" dirty="0"/>
              <a:t>redux-saga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sz="3800" dirty="0"/>
              <a:t>redux-promise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sz="3800" dirty="0"/>
              <a:t>redux-observable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928697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7847363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2: </a:t>
            </a:r>
            <a:r>
              <a:rPr lang="en-US" dirty="0" err="1"/>
              <a:t>CreateSlide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7" y="5038722"/>
            <a:ext cx="8146316" cy="3838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16" y="5038723"/>
            <a:ext cx="2487297" cy="357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6525" y="5038723"/>
            <a:ext cx="6786564" cy="4524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5550" y="8688089"/>
            <a:ext cx="2175596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Structure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51669" y="8902988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Store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17053242" y="9600650"/>
            <a:ext cx="1760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Reducers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57490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7847363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3: </a:t>
            </a:r>
            <a:r>
              <a:rPr lang="en-US" dirty="0" err="1"/>
              <a:t>CreateSelector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0" y="3448051"/>
            <a:ext cx="2440527" cy="4800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42" y="3448050"/>
            <a:ext cx="5981700" cy="6450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854" y="3448050"/>
            <a:ext cx="6444272" cy="43110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966175" y="7759123"/>
            <a:ext cx="1553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Selector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5508942" y="9904587"/>
            <a:ext cx="1760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Reducers</a:t>
            </a:r>
            <a:endParaRPr lang="en-US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3677" y="3448051"/>
            <a:ext cx="7568183" cy="64565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28766" y="9920811"/>
            <a:ext cx="116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Using</a:t>
            </a:r>
            <a:endParaRPr lang="en-US" b="0" dirty="0"/>
          </a:p>
        </p:txBody>
      </p:sp>
      <p:sp>
        <p:nvSpPr>
          <p:cNvPr id="14" name="Rectangle 13"/>
          <p:cNvSpPr/>
          <p:nvPr/>
        </p:nvSpPr>
        <p:spPr>
          <a:xfrm>
            <a:off x="416212" y="8343898"/>
            <a:ext cx="2175596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Structure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4670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7847363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4: multiple reducer 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2102" y="7142021"/>
            <a:ext cx="4472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No need for Root Reducer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045" y="4537020"/>
            <a:ext cx="5806805" cy="23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02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9028464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5: </a:t>
            </a:r>
            <a:r>
              <a:rPr lang="en-US" dirty="0" err="1"/>
              <a:t>createAsyncThunk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4" y="3033712"/>
            <a:ext cx="8340386" cy="8642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987" y="3033712"/>
            <a:ext cx="8753266" cy="75199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2211" y="11707384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Slide &amp;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Thunk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16207087" y="10587561"/>
            <a:ext cx="116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Using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15611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 Toolkit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11333514" cy="12912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Example 6: </a:t>
            </a:r>
            <a:r>
              <a:rPr lang="en-US" dirty="0" err="1"/>
              <a:t>createAsyncThunk</a:t>
            </a:r>
            <a:r>
              <a:rPr lang="en-US" dirty="0"/>
              <a:t> &amp; loading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61" y="3003412"/>
            <a:ext cx="7757371" cy="93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9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580023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6266214" cy="1100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configureStore</a:t>
            </a:r>
            <a:r>
              <a:rPr lang="en-US" dirty="0"/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540" y="3800474"/>
            <a:ext cx="10991850" cy="48812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27659" y="9597524"/>
            <a:ext cx="9597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Redux-thunk</a:t>
            </a: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46218" y="8862881"/>
            <a:ext cx="4453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for root reducers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9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11009664" cy="104359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createAction</a:t>
            </a:r>
            <a:r>
              <a:rPr lang="en-US" dirty="0"/>
              <a:t>() &amp; </a:t>
            </a:r>
            <a:r>
              <a:rPr lang="en-US" dirty="0" err="1"/>
              <a:t>createReducer</a:t>
            </a:r>
            <a:r>
              <a:rPr lang="en-US" dirty="0"/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6675209" y="10088247"/>
            <a:ext cx="9597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state directly (no need to clone to new state object)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8745353" y="9446793"/>
            <a:ext cx="5750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 state and action as </a:t>
            </a: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218" y="4578162"/>
            <a:ext cx="11233362" cy="48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6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4894614" cy="1100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createSlice</a:t>
            </a:r>
            <a:r>
              <a:rPr lang="en-US" dirty="0"/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910009" y="11096916"/>
            <a:ext cx="5509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only have type attribute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6474258"/>
            <a:ext cx="6772275" cy="451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1" y="3943350"/>
            <a:ext cx="6536325" cy="7048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757885" y="10989108"/>
            <a:ext cx="2294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Async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action</a:t>
            </a:r>
            <a:endParaRPr lang="en-US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479" y="1798850"/>
            <a:ext cx="7588046" cy="9193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28257" y="11144250"/>
            <a:ext cx="3353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Action has payload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7840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4894614" cy="1100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createSlice</a:t>
            </a:r>
            <a:r>
              <a:rPr lang="en-US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4575" y="10191750"/>
            <a:ext cx="3103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Edit state directly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81" y="4222143"/>
            <a:ext cx="7037502" cy="5791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718" y="6446261"/>
            <a:ext cx="10106727" cy="134304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0448218" y="6549961"/>
            <a:ext cx="2076450" cy="1135639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0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19182" y="1880578"/>
            <a:ext cx="7275863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Example 1: 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6859" y="10654060"/>
            <a:ext cx="4130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Logic in Component</a:t>
            </a:r>
            <a:endParaRPr lang="en-US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676525"/>
            <a:ext cx="7136482" cy="9058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37" y="2676525"/>
            <a:ext cx="8966059" cy="7724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289" y="2676525"/>
            <a:ext cx="4261661" cy="52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79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7" y="2156803"/>
            <a:ext cx="4894614" cy="1100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createSelector</a:t>
            </a:r>
            <a:r>
              <a:rPr lang="en-US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2059" y="10320947"/>
            <a:ext cx="14545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Use library: 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  <a:hlinkClick r:id="rId2"/>
              </a:rPr>
              <a:t>https://github.com/reduxjs/reselect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to optimize re-render at the component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05" y="3257551"/>
            <a:ext cx="7260741" cy="69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3"/>
            <a:ext cx="6285264" cy="1100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/>
              <a:t>createAsyncThunk</a:t>
            </a:r>
            <a:r>
              <a:rPr lang="en-US" dirty="0"/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1" y="2964891"/>
            <a:ext cx="9010650" cy="93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5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25236" y="2156802"/>
            <a:ext cx="19897849" cy="103971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API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createAction</a:t>
            </a:r>
            <a:r>
              <a:rPr lang="en-US" dirty="0"/>
              <a:t>() &amp; </a:t>
            </a:r>
            <a:r>
              <a:rPr lang="en-US" dirty="0" err="1"/>
              <a:t>createReducer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createSelector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25161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7874928" cy="76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5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55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Core + React </a:t>
            </a:r>
            <a:r>
              <a:rPr lang="en-US" altLang="en-US" sz="55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55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+ </a:t>
            </a:r>
            <a:r>
              <a:rPr lang="en-US" altLang="en-US" sz="55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55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Toolkit Template</a:t>
            </a:r>
            <a:endParaRPr lang="vi-VN" altLang="en-US" sz="55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290964"/>
            <a:ext cx="2671763" cy="7005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2290964"/>
            <a:ext cx="7107632" cy="3139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2806" y="2290964"/>
            <a:ext cx="9137576" cy="61108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3700" y="9296034"/>
            <a:ext cx="1781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Structure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9113740" y="5480575"/>
            <a:ext cx="1176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Store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65576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React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+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Toolkit Template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93998" y="1083395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Slide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1636443"/>
            <a:ext cx="7348538" cy="6798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00" y="1636443"/>
            <a:ext cx="7410450" cy="9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React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+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Toolkit Template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79755" y="8820150"/>
            <a:ext cx="1531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Selector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43" y="2209800"/>
            <a:ext cx="7809155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699" y="2209800"/>
            <a:ext cx="6945208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React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+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Toolkit Template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64941" y="11170800"/>
            <a:ext cx="2077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Component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065912"/>
            <a:ext cx="10703698" cy="6691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825" y="2065912"/>
            <a:ext cx="9635898" cy="90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60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React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+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Toolkit Template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37" y="3174916"/>
            <a:ext cx="5153409" cy="70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52526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01995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3812A-3FD0-364E-A44B-9D460C994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64" y="2452578"/>
            <a:ext cx="10604328" cy="88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19181" y="1880578"/>
            <a:ext cx="10138451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 Example 2: dispatch </a:t>
            </a:r>
            <a:r>
              <a:rPr lang="en-US" sz="3800" dirty="0" err="1"/>
              <a:t>async</a:t>
            </a:r>
            <a:r>
              <a:rPr lang="en-US" sz="3800" dirty="0"/>
              <a:t> 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419233" y="11706920"/>
            <a:ext cx="498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Logic in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async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action object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96" y="2770360"/>
            <a:ext cx="7134225" cy="8587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633" y="2770359"/>
            <a:ext cx="7694413" cy="63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3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>
                <a:hlinkClick r:id="rId2"/>
              </a:rPr>
              <a:t>https://reactjs.org/docs/getting-started.html</a:t>
            </a:r>
            <a:r>
              <a:rPr lang="en-ID" dirty="0"/>
              <a:t>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>
                <a:hlinkClick r:id="rId3"/>
              </a:rPr>
              <a:t>https://www.javatpoint.com/reactjs-tutorial</a:t>
            </a:r>
            <a:endParaRPr lang="en-ID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https://www.udemy.com/course/react-the-complete-guide-incl-redux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7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7327" y="8466377"/>
            <a:ext cx="13608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The action can only be a sync function, not an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async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function</a:t>
            </a:r>
          </a:p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(could not dispatch 1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async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action)</a:t>
            </a:r>
          </a:p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  <a:sym typeface="Wingdings" panose="05000000000000000000" pitchFamily="2" charset="2"/>
              </a:rPr>
              <a:t> 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Fix with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redux-thunk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27" y="4019466"/>
            <a:ext cx="14384331" cy="35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89" y="3298029"/>
            <a:ext cx="11847401" cy="63793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96034" y="9677400"/>
            <a:ext cx="4568878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npm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 install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redux-thunk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19182" y="1880578"/>
            <a:ext cx="7275863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Fix with </a:t>
            </a:r>
            <a:r>
              <a:rPr lang="en-US" sz="3800" dirty="0" err="1"/>
              <a:t>redux-thunk</a:t>
            </a:r>
            <a:r>
              <a:rPr lang="en-US" sz="3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70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Redux-thunk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19182" y="1880578"/>
            <a:ext cx="7275863" cy="113884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/>
              <a:t>Fix with </a:t>
            </a:r>
            <a:r>
              <a:rPr lang="en-US" sz="3800" dirty="0" err="1"/>
              <a:t>redux-thunk</a:t>
            </a:r>
            <a:r>
              <a:rPr lang="en-US" sz="38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2822573"/>
            <a:ext cx="8943975" cy="2197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4" y="5163267"/>
            <a:ext cx="6753226" cy="623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390" y="2822573"/>
            <a:ext cx="7277100" cy="79712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92773" y="11706920"/>
            <a:ext cx="498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Redux-thunk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6958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16402253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30058</TotalTime>
  <Words>561</Words>
  <Application>Microsoft Office PowerPoint</Application>
  <PresentationFormat>Custom</PresentationFormat>
  <Paragraphs>178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Meiryo</vt:lpstr>
      <vt:lpstr>MS Mincho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4214</cp:revision>
  <cp:lastPrinted>2019-09-17T11:00:25Z</cp:lastPrinted>
  <dcterms:modified xsi:type="dcterms:W3CDTF">2022-04-01T10:35:07Z</dcterms:modified>
  <cp:category/>
</cp:coreProperties>
</file>